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79" r:id="rId3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392"/>
    <a:srgbClr val="FED76C"/>
    <a:srgbClr val="20409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Objects="1">
      <p:cViewPr>
        <p:scale>
          <a:sx n="100" d="100"/>
          <a:sy n="100" d="100"/>
        </p:scale>
        <p:origin x="-38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EAC7A4E-448B-4337-9F1D-45EAEC38994D}" type="datetimeFigureOut">
              <a:rPr lang="en-US" smtClean="0"/>
              <a:t>6/18/2015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1EFE6F1-CDF7-4431-A15F-03085B42E8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0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C6590D-F538-405D-9E73-25EAE69F3365}" type="datetimeFigureOut">
              <a:rPr lang="en-US"/>
              <a:pPr>
                <a:defRPr/>
              </a:pPr>
              <a:t>6/18/2015</a:t>
            </a:fld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0D69809-CAC3-4FBF-A918-EDE512405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01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58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Lina 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D69809-CAC3-4FBF-A918-EDE512405B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58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FA89-0507-42D0-8662-516403F77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DAE6D-6F6A-45C2-BEF9-03467A4EE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95B1C-FED1-4B36-ACCA-D05164410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FDF70-9798-4D73-AA62-311C7511C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80AC-7CD5-4940-9723-766B02498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B7554-073D-4842-BBF2-A0B000434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03E3-7380-4407-87BF-05A084E98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31C32-3D29-425D-AA7E-C14B349C3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4681-4E75-4023-AAD4-638016D39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B984E-33F1-4B62-851B-149428B9A8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26F9-E0DD-4730-B2CA-6621792CA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71C4044-0FFC-455A-B6DE-0212C1FA66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U:\CES Marketing\Marketing Assistant's Folders (Students)\Stephen\Projects\Presentations\CUCSA (2015)\Photos\10616348_748389635252425_2399414228587789463_n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9" r="14860"/>
          <a:stretch/>
        </p:blipFill>
        <p:spPr bwMode="auto">
          <a:xfrm>
            <a:off x="4553368" y="4611659"/>
            <a:ext cx="2255865" cy="2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:\CES Marketing\Marketing Assistant's Folders (Students)\Stephen\Projects\Presentations\CUCSA (2015)\Photos\11043014_808026935955361_2851718107231298777_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" t="1644" r="19972" b="-1644"/>
          <a:stretch/>
        </p:blipFill>
        <p:spPr bwMode="auto">
          <a:xfrm>
            <a:off x="6855459" y="4611659"/>
            <a:ext cx="2301290" cy="230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:\CES Marketing\Marketing Assistant's Folders (Students)\Stephen\Projects\Presentations\CUCSA (2015)\Photos\10432482_642796999145023_859672655136406365_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" t="6313" b="21705"/>
          <a:stretch/>
        </p:blipFill>
        <p:spPr bwMode="auto">
          <a:xfrm>
            <a:off x="-22243" y="4611659"/>
            <a:ext cx="2246341" cy="224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:\CES Marketing\Marketing Assistant's Folders (Students)\Stephen\Projects\Presentations\CUCSA (2015)\Photos\11149571_854853061272748_4225526826428224741_n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" t="2978" r="4680" b="29041"/>
          <a:stretch/>
        </p:blipFill>
        <p:spPr bwMode="auto">
          <a:xfrm>
            <a:off x="2270325" y="4611659"/>
            <a:ext cx="2246341" cy="224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endParaRPr lang="en-US" sz="4800" b="1" dirty="0">
              <a:solidFill>
                <a:srgbClr val="20439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274320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81400" cy="2743200"/>
          </a:xfrm>
        </p:spPr>
        <p:txBody>
          <a:bodyPr/>
          <a:lstStyle/>
          <a:p>
            <a:pPr marL="0" indent="0">
              <a:buNone/>
            </a:pPr>
            <a:endParaRPr lang="en-US" sz="2000" dirty="0">
              <a:latin typeface="+mj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2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8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+mn-lt"/>
                </a:rPr>
                <a:t>Berkeley |</a:t>
              </a:r>
              <a:r>
                <a:rPr lang="en-US" sz="800" b="1" dirty="0">
                  <a:latin typeface="+mn-lt"/>
                </a:rPr>
                <a:t> </a:t>
              </a:r>
              <a:r>
                <a:rPr lang="en-US" sz="800" b="1" dirty="0" smtClean="0">
                  <a:latin typeface="+mn-lt"/>
                </a:rPr>
                <a:t>Berkeley Lab |  Davis | Irvine | Los Angeles  | Merced | </a:t>
              </a:r>
              <a:r>
                <a:rPr lang="en-US" sz="800" b="1" dirty="0">
                  <a:latin typeface="+mn-lt"/>
                </a:rPr>
                <a:t>Office of the </a:t>
              </a:r>
              <a:r>
                <a:rPr lang="en-US" sz="800" b="1" dirty="0" smtClean="0">
                  <a:latin typeface="+mn-lt"/>
                </a:rPr>
                <a:t>President | Riverside |  Santa Barbara | Santa Cruz | San Diego | San Francisco </a:t>
              </a:r>
              <a:endParaRPr lang="en-US" sz="8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0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400"/>
            <a:ext cx="8458200" cy="1795202"/>
          </a:xfrm>
          <a:prstGeom prst="rect">
            <a:avLst/>
          </a:prstGeom>
          <a:blipFill dpi="0" rotWithShape="1"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731838"/>
          </a:xfrm>
        </p:spPr>
        <p:txBody>
          <a:bodyPr/>
          <a:lstStyle/>
          <a:p>
            <a:endParaRPr lang="en-US" sz="3600" b="1" dirty="0">
              <a:solidFill>
                <a:srgbClr val="20439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71999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0161-6882-491B-A630-401CF8D8F595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42876" y="131445"/>
            <a:ext cx="8772524" cy="630555"/>
            <a:chOff x="142876" y="131445"/>
            <a:chExt cx="8772524" cy="630555"/>
          </a:xfrm>
        </p:grpSpPr>
        <p:pic>
          <p:nvPicPr>
            <p:cNvPr id="11" name="Picture 3" descr="U:\CES Marketing\Marketing Assistant's Folders (Students)\Stephen\Projects\Presentations\CUCSA (2015)\CUCSA_Logo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876" y="131445"/>
              <a:ext cx="923924" cy="554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8305800" y="152400"/>
              <a:ext cx="609600" cy="609600"/>
            </a:xfrm>
            <a:prstGeom prst="rect">
              <a:avLst/>
            </a:prstGeom>
            <a:blipFill dpi="0" rotWithShape="1">
              <a:blip r:embed="rId5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152400"/>
              <a:ext cx="7010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latin typeface="+mn-lt"/>
                </a:rPr>
                <a:t>Berkeley |</a:t>
              </a:r>
              <a:r>
                <a:rPr lang="en-US" sz="800" b="1" dirty="0">
                  <a:latin typeface="+mn-lt"/>
                </a:rPr>
                <a:t> </a:t>
              </a:r>
              <a:r>
                <a:rPr lang="en-US" sz="800" b="1" dirty="0" smtClean="0">
                  <a:latin typeface="+mn-lt"/>
                </a:rPr>
                <a:t>Berkeley Lab |  Davis | Irvine | Los Angeles  | Merced | </a:t>
              </a:r>
              <a:r>
                <a:rPr lang="en-US" sz="800" b="1" dirty="0">
                  <a:latin typeface="+mn-lt"/>
                </a:rPr>
                <a:t>Office of the </a:t>
              </a:r>
              <a:r>
                <a:rPr lang="en-US" sz="800" b="1" dirty="0" smtClean="0">
                  <a:latin typeface="+mn-lt"/>
                </a:rPr>
                <a:t>President | Riverside |  Santa Barbara | Santa Cruz | San Diego | San Francisco </a:t>
              </a:r>
              <a:endParaRPr lang="en-US" sz="8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011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CSA_SlideTemplate_2015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CUCSA_SlideTemplate_2015</Template>
  <TotalTime>22</TotalTime>
  <Words>69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CUCSA_SlideTemplate_2015</vt:lpstr>
      <vt:lpstr>PowerPoint Presentation</vt:lpstr>
      <vt:lpstr>PowerPoint Presentation</vt:lpstr>
    </vt:vector>
  </TitlesOfParts>
  <Company>UC Davis Conference &amp; Event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 Layiktez</dc:creator>
  <cp:lastModifiedBy>Lina Layiktez</cp:lastModifiedBy>
  <cp:revision>3</cp:revision>
  <cp:lastPrinted>2015-06-18T15:32:15Z</cp:lastPrinted>
  <dcterms:created xsi:type="dcterms:W3CDTF">2015-06-18T21:28:29Z</dcterms:created>
  <dcterms:modified xsi:type="dcterms:W3CDTF">2015-06-18T21:51:04Z</dcterms:modified>
</cp:coreProperties>
</file>